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4" r:id="rId7"/>
    <p:sldId id="267" r:id="rId8"/>
    <p:sldId id="266" r:id="rId9"/>
    <p:sldId id="265" r:id="rId10"/>
    <p:sldId id="268" r:id="rId11"/>
    <p:sldId id="261" r:id="rId12"/>
    <p:sldId id="260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ED12-F2E0-4311-8391-C4CF84783A39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EBD-7E7F-480A-A6B4-9EC3D0161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ED12-F2E0-4311-8391-C4CF84783A39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EBD-7E7F-480A-A6B4-9EC3D0161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ED12-F2E0-4311-8391-C4CF84783A39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EBD-7E7F-480A-A6B4-9EC3D0161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ED12-F2E0-4311-8391-C4CF84783A39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EBD-7E7F-480A-A6B4-9EC3D0161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ED12-F2E0-4311-8391-C4CF84783A39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EBD-7E7F-480A-A6B4-9EC3D0161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ED12-F2E0-4311-8391-C4CF84783A39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EBD-7E7F-480A-A6B4-9EC3D0161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ED12-F2E0-4311-8391-C4CF84783A39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EBD-7E7F-480A-A6B4-9EC3D0161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ED12-F2E0-4311-8391-C4CF84783A39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EBD-7E7F-480A-A6B4-9EC3D0161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ED12-F2E0-4311-8391-C4CF84783A39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EBD-7E7F-480A-A6B4-9EC3D0161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ED12-F2E0-4311-8391-C4CF84783A39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EBD-7E7F-480A-A6B4-9EC3D0161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ED12-F2E0-4311-8391-C4CF84783A39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EBD-7E7F-480A-A6B4-9EC3D0161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5ED12-F2E0-4311-8391-C4CF84783A39}" type="datetimeFigureOut">
              <a:rPr lang="ru-RU" smtClean="0"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5BEBD-7E7F-480A-A6B4-9EC3D01610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357321"/>
          </a:xfrm>
        </p:spPr>
        <p:txBody>
          <a:bodyPr/>
          <a:lstStyle/>
          <a:p>
            <a:r>
              <a:rPr lang="ru-RU" dirty="0" smtClean="0"/>
              <a:t>«В гостях у сказки»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067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User\Pictures\рукави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184" y="2000240"/>
            <a:ext cx="765890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357694"/>
            <a:ext cx="4900618" cy="1768469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Всех важней она в загадке,</a:t>
            </a:r>
          </a:p>
          <a:p>
            <a:r>
              <a:rPr lang="ru-RU" sz="2800" u="sng" dirty="0"/>
              <a:t>Хоть и в погребе жила</a:t>
            </a:r>
            <a:r>
              <a:rPr lang="ru-RU" sz="2800" dirty="0"/>
              <a:t>:</a:t>
            </a:r>
          </a:p>
          <a:p>
            <a:r>
              <a:rPr lang="ru-RU" sz="2800" dirty="0"/>
              <a:t>Репку вытащить из грядки</a:t>
            </a:r>
          </a:p>
          <a:p>
            <a:r>
              <a:rPr lang="ru-RU" sz="2800" dirty="0"/>
              <a:t>Деду с бабкой помогла. </a:t>
            </a:r>
          </a:p>
        </p:txBody>
      </p:sp>
      <p:pic>
        <p:nvPicPr>
          <p:cNvPr id="5122" name="Picture 2" descr="D:\User\Pictures\56b07271066acba48e5b28cf6801b92e--clipart-ho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6676"/>
            <a:ext cx="4592208" cy="443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186766" cy="148271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загадки угадали, а теперь я хочу свои </a:t>
            </a:r>
            <a:r>
              <a:rPr lang="ru-RU" dirty="0" err="1"/>
              <a:t>ягушные</a:t>
            </a:r>
            <a:r>
              <a:rPr lang="ru-RU" dirty="0"/>
              <a:t> ручки поразмять…делаете ли вы пальчиковую гимнастику…покажите мне?</a:t>
            </a:r>
          </a:p>
          <a:p>
            <a:endParaRPr lang="ru-RU" dirty="0"/>
          </a:p>
        </p:txBody>
      </p:sp>
      <p:pic>
        <p:nvPicPr>
          <p:cNvPr id="6146" name="Picture 2" descr="D:\User\Pictures\e35fc8b05dc9ede6b0903fcfe0d35dd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23825"/>
            <a:ext cx="8763000" cy="4448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Добрые вы </a:t>
            </a:r>
            <a:r>
              <a:rPr lang="ru-RU" dirty="0" smtClean="0"/>
              <a:t>дети, </a:t>
            </a:r>
            <a:r>
              <a:rPr lang="ru-RU" dirty="0"/>
              <a:t>порадовали бабку, </a:t>
            </a:r>
            <a:r>
              <a:rPr lang="ru-RU" b="1" dirty="0"/>
              <a:t>сказки</a:t>
            </a:r>
            <a:r>
              <a:rPr lang="ru-RU" dirty="0"/>
              <a:t> я вам верну …а вот чтобы животных расколдовать….надо их ласково назвать. Знаете как в сказках ласково животных называют?</a:t>
            </a:r>
          </a:p>
        </p:txBody>
      </p:sp>
      <p:pic>
        <p:nvPicPr>
          <p:cNvPr id="7170" name="Picture 2" descr="D:\User\Pictures\56b07271066acba48e5b28cf6801b92e--clipart-ho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6675"/>
            <a:ext cx="4929222" cy="4433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Справились. вижу вы любите </a:t>
            </a:r>
            <a:r>
              <a:rPr lang="ru-RU" dirty="0" err="1"/>
              <a:t>животных!Ох</a:t>
            </a:r>
            <a:r>
              <a:rPr lang="ru-RU" dirty="0"/>
              <a:t> что –то устала я …надо бы косточки </a:t>
            </a:r>
            <a:r>
              <a:rPr lang="ru-RU" dirty="0" err="1"/>
              <a:t>паразмять</a:t>
            </a:r>
            <a:r>
              <a:rPr lang="ru-RU" dirty="0"/>
              <a:t>…</a:t>
            </a:r>
          </a:p>
        </p:txBody>
      </p:sp>
      <p:pic>
        <p:nvPicPr>
          <p:cNvPr id="7170" name="Picture 2" descr="D:\User\Pictures\56b07271066acba48e5b28cf6801b92e--clipart-ho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6675"/>
            <a:ext cx="4929222" cy="4433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>
            <a:normAutofit/>
          </a:bodyPr>
          <a:lstStyle/>
          <a:p>
            <a:r>
              <a:rPr lang="ru-RU" dirty="0"/>
              <a:t>Молодцы, дети, вижу все то вы умеете…а сказку рассказать</a:t>
            </a:r>
            <a:r>
              <a:rPr lang="ru-RU" b="1" dirty="0"/>
              <a:t> </a:t>
            </a:r>
            <a:r>
              <a:rPr lang="ru-RU" dirty="0"/>
              <a:t>сможете?</a:t>
            </a:r>
          </a:p>
        </p:txBody>
      </p:sp>
      <p:pic>
        <p:nvPicPr>
          <p:cNvPr id="7170" name="Picture 2" descr="D:\User\Pictures\56b07271066acba48e5b28cf6801b92e--clipart-ho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6675"/>
            <a:ext cx="4929222" cy="4433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Мне </a:t>
            </a:r>
            <a:r>
              <a:rPr lang="ru-RU" dirty="0"/>
              <a:t>так понравилось у вас в гостях. Я многому у вас научилась. Я хочу попросить у вас прощения и отдать обратно ваши книги со сказками и расколдовать животных. Мне пора возвращаться в свой дремучий лес. Хочу лешему и кикиморам сказки почитать. Пусть тоже станут добрыми, вежливыми, заботливыми как вы. До свидания дети.</a:t>
            </a:r>
          </a:p>
        </p:txBody>
      </p:sp>
      <p:pic>
        <p:nvPicPr>
          <p:cNvPr id="8194" name="Picture 2" descr="https://listok-perm.ru/image/cache/data/product/125573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521497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000636"/>
            <a:ext cx="7258072" cy="1125527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/>
              <a:t>Баба-Яга</a:t>
            </a:r>
            <a:r>
              <a:rPr lang="ru-RU" dirty="0"/>
              <a:t>: Ха, ха, ха, это я украла у вас </a:t>
            </a:r>
            <a:r>
              <a:rPr lang="ru-RU" dirty="0" err="1"/>
              <a:t>книжки!И</a:t>
            </a:r>
            <a:r>
              <a:rPr lang="ru-RU" dirty="0"/>
              <a:t> всех сказочных животных заколдовала!</a:t>
            </a:r>
          </a:p>
          <a:p>
            <a:endParaRPr lang="ru-RU" dirty="0"/>
          </a:p>
        </p:txBody>
      </p:sp>
      <p:pic>
        <p:nvPicPr>
          <p:cNvPr id="2050" name="Picture 2" descr="D:\User\Pictures\kisspng-baba-yaga-koschei-legendary-creature-cat-5b335592bb15f0.1175492115300908987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28"/>
            <a:ext cx="842965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Потому, что я вредная. А если вы так сильно любите сказки и вы такие добрые то вы можете помочь бедным животным и вернуть свои сказки</a:t>
            </a:r>
            <a:r>
              <a:rPr lang="ru-RU" b="1" dirty="0"/>
              <a:t>…</a:t>
            </a:r>
            <a:r>
              <a:rPr lang="ru-RU" dirty="0"/>
              <a:t>.если справитесь с моими заданиями.</a:t>
            </a:r>
          </a:p>
          <a:p>
            <a:endParaRPr lang="ru-RU" dirty="0"/>
          </a:p>
        </p:txBody>
      </p:sp>
      <p:pic>
        <p:nvPicPr>
          <p:cNvPr id="3074" name="Picture 2" descr="D:\User\Pictures\e35fc8b05dc9ede6b0903fcfe0d35dd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23825"/>
            <a:ext cx="8763000" cy="4591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 я вот сейчас проверю, знаете ли вы сказки или нет. Отгадайте загадки.</a:t>
            </a:r>
          </a:p>
          <a:p>
            <a:endParaRPr lang="ru-RU" dirty="0"/>
          </a:p>
        </p:txBody>
      </p:sp>
      <p:pic>
        <p:nvPicPr>
          <p:cNvPr id="4098" name="Picture 2" descr="D:\User\Pictures\1572466099_art-baba-jaga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4871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r>
              <a:rPr lang="ru-RU" dirty="0"/>
              <a:t>Я от бабушки ушёл,</a:t>
            </a:r>
          </a:p>
          <a:p>
            <a:r>
              <a:rPr lang="ru-RU" dirty="0"/>
              <a:t>Я от дедушки ушёл,</a:t>
            </a:r>
          </a:p>
          <a:p>
            <a:r>
              <a:rPr lang="ru-RU" dirty="0"/>
              <a:t>Отгадайте без подсказки,</a:t>
            </a:r>
          </a:p>
          <a:p>
            <a:r>
              <a:rPr lang="ru-RU" dirty="0"/>
              <a:t>Из какой ушёл, я сказки? </a:t>
            </a:r>
          </a:p>
        </p:txBody>
      </p:sp>
      <p:pic>
        <p:nvPicPr>
          <p:cNvPr id="5122" name="Picture 2" descr="D:\User\Pictures\56b07271066acba48e5b28cf6801b92e--clipart-ho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66675"/>
            <a:ext cx="4735084" cy="4576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Дом растаял ледяной –</a:t>
            </a:r>
          </a:p>
          <a:p>
            <a:r>
              <a:rPr lang="ru-RU" dirty="0"/>
              <a:t>Попросилась в лубяной.</a:t>
            </a:r>
          </a:p>
          <a:p>
            <a:r>
              <a:rPr lang="ru-RU" dirty="0"/>
              <a:t>Приютил ее зайчишка,</a:t>
            </a:r>
          </a:p>
          <a:p>
            <a:r>
              <a:rPr lang="ru-RU" dirty="0"/>
              <a:t>Сам остался без домишка.</a:t>
            </a:r>
          </a:p>
          <a:p>
            <a:r>
              <a:rPr lang="ru-RU" dirty="0"/>
              <a:t>Зайцу петушок помог.</a:t>
            </a:r>
          </a:p>
          <a:p>
            <a:r>
              <a:rPr lang="ru-RU" dirty="0"/>
              <a:t>Лису выгнать за порог. </a:t>
            </a:r>
          </a:p>
        </p:txBody>
      </p:sp>
      <p:pic>
        <p:nvPicPr>
          <p:cNvPr id="5122" name="Picture 2" descr="D:\User\Pictures\56b07271066acba48e5b28cf6801b92e--clipart-ho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66675"/>
            <a:ext cx="4735084" cy="4576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r>
              <a:rPr lang="ru-RU" dirty="0"/>
              <a:t>Я от бабушки ушёл,</a:t>
            </a:r>
          </a:p>
          <a:p>
            <a:r>
              <a:rPr lang="ru-RU" dirty="0"/>
              <a:t>Я от дедушки ушёл,</a:t>
            </a:r>
          </a:p>
          <a:p>
            <a:r>
              <a:rPr lang="ru-RU" dirty="0"/>
              <a:t>Отгадайте без подсказки,</a:t>
            </a:r>
          </a:p>
          <a:p>
            <a:r>
              <a:rPr lang="ru-RU" dirty="0"/>
              <a:t>Из какой ушёл, я сказки? </a:t>
            </a:r>
          </a:p>
        </p:txBody>
      </p:sp>
      <p:pic>
        <p:nvPicPr>
          <p:cNvPr id="5122" name="Picture 2" descr="D:\User\Pictures\56b07271066acba48e5b28cf6801b92e--clipart-ho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66675"/>
            <a:ext cx="4735084" cy="4576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r>
              <a:rPr lang="ru-RU" dirty="0"/>
              <a:t>Я от бабушки ушёл,</a:t>
            </a:r>
          </a:p>
          <a:p>
            <a:r>
              <a:rPr lang="ru-RU" dirty="0"/>
              <a:t>Я от дедушки ушёл,</a:t>
            </a:r>
          </a:p>
          <a:p>
            <a:r>
              <a:rPr lang="ru-RU" dirty="0"/>
              <a:t>Отгадайте без подсказки,</a:t>
            </a:r>
          </a:p>
          <a:p>
            <a:r>
              <a:rPr lang="ru-RU" dirty="0"/>
              <a:t>Из какой ушёл, я сказки? </a:t>
            </a:r>
          </a:p>
        </p:txBody>
      </p:sp>
      <p:pic>
        <p:nvPicPr>
          <p:cNvPr id="5122" name="Picture 2" descr="D:\User\Pictures\56b07271066acba48e5b28cf6801b92e--clipart-ho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66675"/>
            <a:ext cx="4735084" cy="4576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/>
          </a:bodyPr>
          <a:lstStyle/>
          <a:p>
            <a:r>
              <a:rPr lang="ru-RU" sz="2800" dirty="0"/>
              <a:t>Ждали маму с </a:t>
            </a:r>
            <a:r>
              <a:rPr lang="ru-RU" sz="2800" dirty="0" err="1" smtClean="0"/>
              <a:t>молокомком</a:t>
            </a:r>
            <a:r>
              <a:rPr lang="ru-RU" sz="2800" dirty="0"/>
              <a:t>,</a:t>
            </a:r>
          </a:p>
          <a:p>
            <a:r>
              <a:rPr lang="ru-RU" sz="2800" dirty="0"/>
              <a:t>А пустили волка в дом.</a:t>
            </a:r>
          </a:p>
          <a:p>
            <a:r>
              <a:rPr lang="ru-RU" sz="2800" dirty="0"/>
              <a:t>Кто же были эти</a:t>
            </a:r>
          </a:p>
          <a:p>
            <a:r>
              <a:rPr lang="ru-RU" sz="2800" dirty="0"/>
              <a:t>Маленькие дети </a:t>
            </a:r>
          </a:p>
        </p:txBody>
      </p:sp>
      <p:pic>
        <p:nvPicPr>
          <p:cNvPr id="5122" name="Picture 2" descr="D:\User\Pictures\56b07271066acba48e5b28cf6801b92e--clipart-ho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6676"/>
            <a:ext cx="4592208" cy="443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198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«В гостях у сказки»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гостях у сказки»</dc:title>
  <dc:creator>User</dc:creator>
  <cp:lastModifiedBy>User</cp:lastModifiedBy>
  <cp:revision>5</cp:revision>
  <dcterms:created xsi:type="dcterms:W3CDTF">2021-07-25T22:30:25Z</dcterms:created>
  <dcterms:modified xsi:type="dcterms:W3CDTF">2021-07-25T23:18:42Z</dcterms:modified>
</cp:coreProperties>
</file>