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2" r:id="rId11"/>
    <p:sldId id="261" r:id="rId12"/>
    <p:sldId id="268" r:id="rId13"/>
    <p:sldId id="26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966DF-FA26-405C-ADE9-1920B5FB09B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363D-C913-4130-A845-36FD170634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zbakurnog.ru/books/item/f00/s00/z0000004/pic/0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571480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по развитию речи в группе раннего возраста 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: Чтение сказки «Лис и мышонок.»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Составила: Воспитатель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Рамазанова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Эльвира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Рамилевна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nigolis.ru/upload/iblock/141/141dcc718ae942048d5e8b04e0224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i.pinimg.com/originals/47/88/cd/4788cdb0eb4e592d2841bd95518e46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 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Беседа с детьми «Какая лиса?»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От кого же прячется в свою норку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мышонок?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какая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шубка?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лисы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мордочка?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хочет съесть Лиса?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i.pinimg.com/originals/47/88/cd/4788cdb0eb4e592d2841bd95518e46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 было у мышонка испачкано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земле?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Мышонок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испачкался?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мышонку нужна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норка?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в норке у мышки было?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originals/c0/77/11/c07711dfc5846990857bd4c144268f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3643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Целый день тук да тук  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Раздается звонкий стук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Молоточки стучат,     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Строим домик для мышат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с такою крышей,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с такими стенами,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с таким окошком,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вот с такой дверью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1858966/89f2b9e1-b484-4080-9d18-b20d998f0895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42913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  <a:ea typeface="Cambria Math" pitchFamily="18" charset="0"/>
              </a:rPr>
              <a:t>Спасибо за внимание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!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knigi.net/books_files/online_html/117694/i_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786322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познакомить с содержанием сказки В. Бианки «Лис и Мышонок»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che.kwork.ru/pics/t3/96/619799-1543515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Образовательные.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Формировать умение внимательно слушать художественное произведение без наглядного сопровождения, отвечать на вопросы по содержанию. Расширять активный словарь ребенка.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Развивающие.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Развивать зрительную память, зрительное внимание, умение рассматривать. 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Воспитательные.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Воспитывать интерес к художественной литературе, желание сопереживать герою рассказа, разделять его чувства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a_jpwkt8FlI/Upy8iTbWjoI/AAAAAAAABBk/KXYDaiqLSE4/s1600/%25D0%25B1%25D0%25BB%25D0%25BE%25D0%25B3+%25D1%2581%25D0%25B0%25D0%25BC%25D0%25BE%25D0%25B5+%25D0%25B2%25D0%25B0%25D0%25B6%25D0%25BD%25D0%25BE%25D0%25B5+%25D0%259B%25D0%2598%25D0%25A1+%25D0%2598+%25D0%259C%25D0%25AB%25D0%25A8%25D0%259E%25D0%259D%25D0%259E%25D0%25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mmedia.ozone.ru/multimedia/10157255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https://mmedia.ozone.ru/multimedia/10157255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4" name="Picture 20" descr="https://static.my-shop.ru/product/f3/68/67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ech-deti.ru/upload/iblock/2f6/2f61ce12511f60638b1132109b4636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mmedia.ozone.ru/multimedia/1015725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img.labirint.ru/rcimg/7c2de0931ca1d27b877c3a865416e326/1920x1080/comments_pic/1935/origin_0_b10023d8d08c91ea414f44679ff87622.jpg?15671524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ech-deti.ru/upload/iblock/1bd/1bdb92c074979930425ac1fd497b9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amaeasy.ru/wp-content/uploads/2018/02/knigi-1-god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2020-05-13T21:36:29Z</dcterms:created>
  <dcterms:modified xsi:type="dcterms:W3CDTF">2020-05-13T22:55:55Z</dcterms:modified>
</cp:coreProperties>
</file>