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64" r:id="rId6"/>
    <p:sldId id="263" r:id="rId7"/>
    <p:sldId id="262" r:id="rId8"/>
    <p:sldId id="261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EFF28-157B-482A-B709-9C12B2FA41C5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2DEFA-52C0-4CFB-A829-EE29E12E3A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2DEFA-52C0-4CFB-A829-EE29E12E3AD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D926-CD58-43DE-BC0E-A9CABBCCCE5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F2B4-1E9E-4CC9-AF04-62C01D8E9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286808" cy="6143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User\Pictures\тр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26770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857232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«Зелёная травка.»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раннего возраста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Рамазанова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Эльвира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Рамилевна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1579532033_10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5507"/>
            <a:ext cx="8715436" cy="63053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7500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Идет бычок, качается,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(Ребёнку покажите рожки, прикладывая ко лбу кулачки с вытянутыми вперед указательными пальцами и идти, покачиваясь с ноги на ногу)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Вздыхает на ходу: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(Глубокий вдох и шумный выдох)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«Ой, доска кончается!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(Вскинуть руки вверх, покачать головой)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Сейчас я упаду!»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(Упасть - лечь на пол)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1579532033_10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как я нарисую траву.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 приёмов рисования штрихов и коротких линий карандашом.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ребенку самостоятельно нарисовать и приклеить шаблон.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User\Pictures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14549" y="785795"/>
            <a:ext cx="4572030" cy="6715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1579532033_10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5507"/>
            <a:ext cx="8715436" cy="6305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928670"/>
            <a:ext cx="6715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Рассмотрите вместе рисунок. Не забудьте похвалить ребенка!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-Какая свежая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зелёная травка у нас получилась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Для кого мы её вырастили?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-Теперь нашей коровушке Зореньке есть где погулять и что поесть.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d:\User\Pictures\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214422"/>
            <a:ext cx="1142983" cy="156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1579532033_10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5507"/>
            <a:ext cx="8715436" cy="6305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Сделайте сюрпризный момент, дайте ребёнку тёплого молока, скажите ,что это угощенье от нашей коровушки-Зореньки! Здоровья вам и удачи!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unvegetariano.com/images/cartoon-glass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1657360"/>
            <a:ext cx="3882492" cy="420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\Pictures\1579532033_10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643998" cy="64294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857232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рисовать карандашом вертикальные короткие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1579532033_10-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5507"/>
            <a:ext cx="8715436" cy="63053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85794"/>
            <a:ext cx="74295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закреплять умение правильно держать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карандаш, формировать умение рисовать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прямые линии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контролировать их длину; закрепление знаний о зеленом цвете.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развивать мелкую моторику рук, внимание, речь, мышление, развивать интерес к рисованию.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воспитывать желание помогать, откликаться на просьбу.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1579532033_10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5507"/>
            <a:ext cx="8715436" cy="6305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714356"/>
            <a:ext cx="6572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Средства реализации: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иллюстрации 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песне «Далеко, далеко…»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или сюжетные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картинки, карандаш зеленого цвета,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вырезанные фигурки животных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старых журналов или специальные наклейки)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,чистый альбомный лист.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toshop-kopona.com/uploads/posts/2019-06/1560824781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142984"/>
            <a:ext cx="7072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Перед рисованием ребенку загадать загадку, когда получите разгадку, вспомнить и вместе спеть песенку 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Далеко,далеко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155/00056c0c-9525a51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d.kopilkaurokov.ru/up/html/2018/01/25/k_5a6a19ff57cc7/img_user_file_5a6a1a002bb07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1579532033_10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5507"/>
            <a:ext cx="8715436" cy="63053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642918"/>
            <a:ext cx="50720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Правильно корова!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Что любит поесть корова ,чтоб давать вкусное молоко?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А травка какого цвета?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Нарисуем вместе травку для коровы?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как мы назовём нашу корову?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-А давай Зорька?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8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im0-tub-ru.yandex.net/i?id=971a72857d50bf62579a3ad8ab122395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357189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apina-podds10zr.edumsko.ru/uploads/29500/29494/section/430576/.thumbs/img10.jpg?15340579444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14290"/>
            <a:ext cx="8702705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210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2020-05-06T17:21:24Z</dcterms:created>
  <dcterms:modified xsi:type="dcterms:W3CDTF">2020-05-07T09:09:49Z</dcterms:modified>
</cp:coreProperties>
</file>