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3" r:id="rId6"/>
    <p:sldId id="262" r:id="rId7"/>
    <p:sldId id="261" r:id="rId8"/>
    <p:sldId id="259" r:id="rId9"/>
    <p:sldId id="258" r:id="rId10"/>
    <p:sldId id="266" r:id="rId11"/>
    <p:sldId id="265" r:id="rId12"/>
    <p:sldId id="268" r:id="rId13"/>
    <p:sldId id="267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D6CD-BC8E-4FBC-91C0-592C18760BF3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4A13-F8B7-468F-9E4F-B82294CFB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286016"/>
          </a:xfrm>
        </p:spPr>
        <p:txBody>
          <a:bodyPr>
            <a:normAutofit/>
          </a:bodyPr>
          <a:lstStyle/>
          <a:p>
            <a:r>
              <a:rPr lang="ru-RU" b="1" dirty="0"/>
              <a:t>Тема: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Лэпбук</a:t>
            </a:r>
            <a:r>
              <a:rPr lang="ru-RU" b="1" dirty="0"/>
              <a:t> «Эх, валенки!»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4214842" cy="2328882"/>
          </a:xfrm>
        </p:spPr>
        <p:txBody>
          <a:bodyPr>
            <a:normAutofit/>
          </a:bodyPr>
          <a:lstStyle/>
          <a:p>
            <a:r>
              <a:rPr lang="ba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Рамазанова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Эльвира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Рамилевна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7" name="Picture 3" descr="d:\User\Downloads\20200522_04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5065">
            <a:off x="727040" y="3051355"/>
            <a:ext cx="3447343" cy="322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0034" y="571480"/>
            <a:ext cx="77153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оформление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вошли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следующие элементы: игровые поля, дидактические и словесные игры, центр творчества, загадки, стихи,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пазлы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картотеки по творческому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воображению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детей,песни,потешки,материал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происхождении валенок, сырьё (овечья шерсть).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d:\User\Downloads\20200522_050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62860" y="1923431"/>
            <a:ext cx="34897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14290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число игр составило - 12: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Откуда появились валенки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делают валенки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знакомство с процессом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вяляния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валенок.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Рассматривание иллюстраций, картинок по теме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.Мини-музей в картинках.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Образцы шерсти, из которой валяют валенки.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4.На валенках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пословицы,поговорки,потешки,стихи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,частушки о валенках.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Продуктивная деятельность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рисование;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аппликация валенок;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-раскраска;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-лепка валенок 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пластелина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-разукрасить лекало валенок 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фетра-бусинками,паетками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разрисовать валенки дымковской росписью.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6.Дидактическая игры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Найди вторую пару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какой сезон ,что носят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делают из шерсти?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Времена года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7.Викторина о валенках.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8.Подвижные игры с валенками: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Сбей валенком кегли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Ай, да, валенки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Передай валенок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одном валенке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Хоккей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9.Польза валенок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10.Собрать картинки.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11.Составление рассказа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12.Игра 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лишнее?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User\Downloads\20200522_045255.jpg"/>
          <p:cNvPicPr>
            <a:picLocks noChangeAspect="1" noChangeArrowheads="1"/>
          </p:cNvPicPr>
          <p:nvPr/>
        </p:nvPicPr>
        <p:blipFill>
          <a:blip r:embed="rId3"/>
          <a:srcRect l="6250" t="4040" b="10101"/>
          <a:stretch>
            <a:fillRect/>
          </a:stretch>
        </p:blipFill>
        <p:spPr bwMode="auto">
          <a:xfrm rot="5400000">
            <a:off x="1750198" y="-107180"/>
            <a:ext cx="5786482" cy="6858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d:\User\Downloads\20200522_050113.jpg"/>
          <p:cNvPicPr>
            <a:picLocks noChangeAspect="1" noChangeArrowheads="1"/>
          </p:cNvPicPr>
          <p:nvPr/>
        </p:nvPicPr>
        <p:blipFill>
          <a:blip r:embed="rId3"/>
          <a:srcRect l="9752"/>
          <a:stretch>
            <a:fillRect/>
          </a:stretch>
        </p:blipFill>
        <p:spPr bwMode="auto">
          <a:xfrm>
            <a:off x="642910" y="285728"/>
            <a:ext cx="8058168" cy="60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d:\User\Downloads\20200522_045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31098" y="-16709"/>
            <a:ext cx="6324612" cy="707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d:\User\Downloads\20200522_045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09257" y="-566304"/>
            <a:ext cx="6082677" cy="778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d:\User\Downloads\20200522_05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92195">
            <a:off x="775304" y="808701"/>
            <a:ext cx="4476781" cy="4429156"/>
          </a:xfrm>
          <a:prstGeom prst="rect">
            <a:avLst/>
          </a:prstGeom>
          <a:noFill/>
        </p:spPr>
      </p:pic>
      <p:pic>
        <p:nvPicPr>
          <p:cNvPr id="28675" name="Picture 3" descr="d:\User\Downloads\20200522_05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1235">
            <a:off x="4142194" y="2005633"/>
            <a:ext cx="4279977" cy="386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357166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Заключение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поместилось много информации в очень привлекательной и интересной форме.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загадки, пословицы,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поговорки про валенки, история изготовления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валенок,игры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 же, туда поместила образцы шерсти, из которой валяют валенки.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Такая необычная подача материала обязательно привлечет внимание ребенка, и он еще раз возвратится, чтобы открыть, поиграть в нее, а заодно, незаметно для себя самого, развивать фантазию, творческое воображение, а так же повторить уже изученное!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икольные валенки (45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679"/>
            <a:ext cx="8572560" cy="62687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21495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4282" y="500042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знаний детей 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русской народной зимней обуви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валенках,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этапах их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изготовления, вариантах декора.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навыки рисования элементов Дымковской росписи (кружочки, точки, полоски, сетка, кольцо, волнистые дуги).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8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643314"/>
            <a:ext cx="407196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умение слушать собеседника, не перебивать без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интерес к русскому народному творчеству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пословицам, поговоркам, частушкам; желание получать новые знания.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Активизировать речь детей, побуждать отвечать на вопросы полными предложениями; обогащать словарный запас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Продолжать знакомить детей с Дымковской росписью.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активную, познавательную позицию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Упражнять в умение рисовать элементы Дымковской росписи, развивать желание украшать изделия, проявив фантазию, творчество в нетрадиционном оформлении валенок.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Лепка. Они развивают мелкую моторику, цветовое восприятие, художественный вкус, усидчивость.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поисковой деятельности дошкольников.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уважение,гостеприимство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любовь к народным традициям, интерес к истории России.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3" y="428604"/>
            <a:ext cx="814393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Лэпбук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отвечает всем требованиям ФГОС ДО к предметно-развивающей среде. 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 flipV="1">
            <a:off x="214282" y="1659708"/>
            <a:ext cx="8643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d:\User\Downloads\20200522_045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6534157" cy="4900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428604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-информативен;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полифункционален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способствует развитию творчества, воображения.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-пригоден к использованию одновременно группой детей (в том числе с участием взрослого как играющего партнера);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-обладает дидактическими свойствами. Несет в себе способы ознакомления с цветом, формой и т. д.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-является средством художественно-эстетического развития ребенка, приобщает его к миру искусства;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-вариативной (есть несколько вариантов использования каждой его части);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-его структура и содержание доступно детям дошкольного возраста;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-обеспечивает игровую, познавательную, исследовательскую и творческую активность всех воспитанников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790996">
            <a:off x="714348" y="85723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Моя разработка – моё детище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d:\User\Downloads\20200522_045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08930">
            <a:off x="3840198" y="2120930"/>
            <a:ext cx="3978932" cy="3813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85728"/>
            <a:ext cx="835824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Материалы: картонная коробка, материал на зимнюю тематику,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синтепон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гипюр, цветная клейкая лента, скотч двухсторонний, файлы, детские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валенки,цветная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бумага, файлы, мелкие изделия для оформления,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исскуственный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11E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снег, клей титан.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11E1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 descr="d:\User\Downloads\IMG-20191011-WA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89567">
            <a:off x="563837" y="1324814"/>
            <a:ext cx="4843486" cy="2724461"/>
          </a:xfrm>
          <a:prstGeom prst="rect">
            <a:avLst/>
          </a:prstGeom>
          <a:noFill/>
        </p:spPr>
      </p:pic>
      <p:pic>
        <p:nvPicPr>
          <p:cNvPr id="20482" name="Picture 2" descr="d:\User\Downloads\IMG-20191011-WA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86190"/>
            <a:ext cx="4978396" cy="28003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78579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-основа</a:t>
            </a:r>
            <a:endParaRPr lang="ru-RU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снежинки — стоково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d:\User\Downloads\IMG-20191011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423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Тема:  Лэпбук «Эх, валенки!»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2020-05-21T20:44:47Z</dcterms:created>
  <dcterms:modified xsi:type="dcterms:W3CDTF">2020-06-29T17:43:31Z</dcterms:modified>
</cp:coreProperties>
</file>